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73" r:id="rId4"/>
    <p:sldId id="274" r:id="rId5"/>
    <p:sldId id="291" r:id="rId6"/>
    <p:sldId id="258" r:id="rId7"/>
    <p:sldId id="263" r:id="rId8"/>
    <p:sldId id="259" r:id="rId9"/>
    <p:sldId id="260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07.04.2016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07.04.2016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07.04.2016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07.04.2016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07.04.2016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07.04.2016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07.04.2016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KAPI GİYDİRME ÇALIŞMALARI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press\Desktop\fotoğraflar\IMG-20160113-WA003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362200"/>
            <a:ext cx="3429024" cy="3886200"/>
          </a:xfrm>
          <a:prstGeom prst="rect">
            <a:avLst/>
          </a:prstGeom>
          <a:noFill/>
        </p:spPr>
      </p:pic>
      <p:pic>
        <p:nvPicPr>
          <p:cNvPr id="1027" name="Picture 3" descr="C:\Users\press\Desktop\fotoğraflar\157faf48-8a99-4c5a-a416-ff1c7d354f27 - Kopy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362200"/>
            <a:ext cx="3500462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/>
              <a:t>OKUL GİRİŞİ GÜZELLEŞTİRME ÇALIŞMALARI</a:t>
            </a:r>
            <a:endParaRPr lang="tr-TR" sz="3200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press\Desktop\20151202_10002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86058"/>
            <a:ext cx="3657600" cy="2547942"/>
          </a:xfrm>
          <a:prstGeom prst="rect">
            <a:avLst/>
          </a:prstGeom>
          <a:noFill/>
        </p:spPr>
      </p:pic>
      <p:pic>
        <p:nvPicPr>
          <p:cNvPr id="1027" name="Picture 3" descr="C:\Users\press\Desktop\20151202_1430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786058"/>
            <a:ext cx="3657600" cy="254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dirty="0" smtClean="0"/>
              <a:t>OKUL GİRİŞİ GÜZELLEŞTİRME ÇALIŞMALARI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press\Desktop\20151210_1528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33700"/>
            <a:ext cx="3657600" cy="2743200"/>
          </a:xfrm>
          <a:prstGeom prst="rect">
            <a:avLst/>
          </a:prstGeom>
          <a:noFill/>
        </p:spPr>
      </p:pic>
      <p:pic>
        <p:nvPicPr>
          <p:cNvPr id="3074" name="Picture 2" descr="C:\Users\press\Desktop\20151204_141112 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3000372"/>
            <a:ext cx="365760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BESLENME DOSTU OKUL PROJE ÇALIŞMALARI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press\Desktop\fotoğraflar\20160205_0851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43182"/>
            <a:ext cx="3657600" cy="2928958"/>
          </a:xfrm>
          <a:prstGeom prst="rect">
            <a:avLst/>
          </a:prstGeom>
          <a:noFill/>
        </p:spPr>
      </p:pic>
      <p:pic>
        <p:nvPicPr>
          <p:cNvPr id="2051" name="Picture 3" descr="C:\Users\press\Desktop\fotoğraflar\20160215_1401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7780" y="2362200"/>
            <a:ext cx="2607491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OKUL BAHÇESİ OYUN ÇİZGİ ÇALIŞMALARI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press\Desktop\20151210_14552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006" y="2362200"/>
            <a:ext cx="2185988" cy="3886200"/>
          </a:xfrm>
          <a:prstGeom prst="rect">
            <a:avLst/>
          </a:prstGeom>
          <a:noFill/>
        </p:spPr>
      </p:pic>
      <p:pic>
        <p:nvPicPr>
          <p:cNvPr id="4099" name="Picture 3" descr="C:\Users\press\Desktop\20151210_1054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3276600"/>
            <a:ext cx="3657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OKUL BAHÇESİ OYUN ÇİZGİ ÇALIŞMALARI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5" name="Picture 3" descr="C:\Users\press\Desktop\20151214_08515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3657600" cy="2057400"/>
          </a:xfrm>
          <a:prstGeom prst="rect">
            <a:avLst/>
          </a:prstGeom>
          <a:noFill/>
        </p:spPr>
      </p:pic>
      <p:pic>
        <p:nvPicPr>
          <p:cNvPr id="3076" name="Picture 4" descr="C:\Users\press\Desktop\20151214_0852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7781" y="2362200"/>
            <a:ext cx="2185988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OKUL BAHÇESİ OYUN ÇİZGİ ÇALIŞMALARI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ESKİ SIRALARIMIZ</a:t>
            </a:r>
            <a:endParaRPr lang="tr-TR" dirty="0"/>
          </a:p>
        </p:txBody>
      </p:sp>
      <p:pic>
        <p:nvPicPr>
          <p:cNvPr id="5122" name="Picture 2" descr="C:\Users\press\Desktop\20151214_08512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006" y="2362200"/>
            <a:ext cx="2185988" cy="3886200"/>
          </a:xfrm>
          <a:prstGeom prst="rect">
            <a:avLst/>
          </a:prstGeom>
          <a:noFill/>
        </p:spPr>
      </p:pic>
      <p:pic>
        <p:nvPicPr>
          <p:cNvPr id="1026" name="Picture 2" descr="C:\Users\press\Desktop\20151127_0924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7781" y="2362200"/>
            <a:ext cx="2185988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TEKLİ SIRALARIMIZ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press\Desktop\20151203_09534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3657600" cy="2057400"/>
          </a:xfrm>
          <a:prstGeom prst="rect">
            <a:avLst/>
          </a:prstGeom>
          <a:noFill/>
        </p:spPr>
      </p:pic>
      <p:pic>
        <p:nvPicPr>
          <p:cNvPr id="2051" name="Picture 3" descr="C:\Users\press\Desktop\20151203_0954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3276600"/>
            <a:ext cx="3657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KOLİDOR BOYAMA ÇALIŞMALARI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 descr="C:\Users\press\Desktop\fotoğraflar\20160128_1017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428868"/>
            <a:ext cx="2928958" cy="3571900"/>
          </a:xfrm>
          <a:prstGeom prst="rect">
            <a:avLst/>
          </a:prstGeom>
          <a:noFill/>
        </p:spPr>
      </p:pic>
      <p:pic>
        <p:nvPicPr>
          <p:cNvPr id="1028" name="Picture 4" descr="C:\Users\press\Desktop\fotoğraflar\20160201_11003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00306"/>
            <a:ext cx="3214709" cy="3495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BESLENME DOSTU OKUL PROJESİ</a:t>
            </a:r>
            <a:endParaRPr lang="tr-TR" dirty="0"/>
          </a:p>
        </p:txBody>
      </p:sp>
      <p:pic>
        <p:nvPicPr>
          <p:cNvPr id="3074" name="Picture 2" descr="C:\Users\press\Desktop\fotoğraflar\20160205_0851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57500"/>
            <a:ext cx="3657600" cy="2057400"/>
          </a:xfrm>
          <a:prstGeom prst="rect">
            <a:avLst/>
          </a:prstGeom>
          <a:noFill/>
        </p:spPr>
      </p:pic>
      <p:pic>
        <p:nvPicPr>
          <p:cNvPr id="3075" name="Picture 3" descr="C:\Users\press\Desktop\fotoğraflar\20160215_1402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3300" y="1600200"/>
            <a:ext cx="257175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BESLENME DOSTU OKUL PROJESİ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press\Desktop\fotoğraflar\20160205_085027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3657600" cy="2057400"/>
          </a:xfrm>
          <a:prstGeom prst="rect">
            <a:avLst/>
          </a:prstGeom>
          <a:noFill/>
        </p:spPr>
      </p:pic>
      <p:pic>
        <p:nvPicPr>
          <p:cNvPr id="4099" name="Picture 3" descr="C:\Users\press\Desktop\fotoğraflar\20160215_1315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3276600"/>
            <a:ext cx="3657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KAPI GİYDİRME ÇALIŞMALARI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press\Desktop\fotoğraflar\IMG-20160113-WA003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62200"/>
            <a:ext cx="3286148" cy="3886200"/>
          </a:xfrm>
          <a:prstGeom prst="rect">
            <a:avLst/>
          </a:prstGeom>
          <a:noFill/>
        </p:spPr>
      </p:pic>
      <p:pic>
        <p:nvPicPr>
          <p:cNvPr id="2051" name="Picture 3" descr="C:\Users\press\Desktop\fotoğraflar\IMG-20160113-WA00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362200"/>
            <a:ext cx="3429024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BESLENME DOSTU OKUL PROJESİ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press\Desktop\fotoğraflar\20160205_08503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3657600" cy="2057400"/>
          </a:xfrm>
          <a:prstGeom prst="rect">
            <a:avLst/>
          </a:prstGeom>
          <a:noFill/>
        </p:spPr>
      </p:pic>
      <p:pic>
        <p:nvPicPr>
          <p:cNvPr id="5123" name="Picture 3" descr="C:\Users\press\Desktop\fotoğraflar\20160215_1315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3276600"/>
            <a:ext cx="3657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BESLENME DOSTU OKUL PROJESİ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press\Desktop\fotoğraflar\20160205_0852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3657600" cy="2057400"/>
          </a:xfrm>
          <a:prstGeom prst="rect">
            <a:avLst/>
          </a:prstGeom>
          <a:noFill/>
        </p:spPr>
      </p:pic>
      <p:pic>
        <p:nvPicPr>
          <p:cNvPr id="6148" name="Picture 4" descr="C:\Users\press\Desktop\fotoğraflar\20160215_1316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500306"/>
            <a:ext cx="2185988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BESLENME DOSTU OKUL PROJESİ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press\Desktop\fotoğraflar\20160215_11125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7781" y="2362200"/>
            <a:ext cx="2185988" cy="3886200"/>
          </a:xfrm>
          <a:prstGeom prst="rect">
            <a:avLst/>
          </a:prstGeom>
          <a:noFill/>
        </p:spPr>
      </p:pic>
      <p:pic>
        <p:nvPicPr>
          <p:cNvPr id="1026" name="Picture 2" descr="C:\Users\press\Desktop\fotoğraflar\20160205_0852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76600"/>
            <a:ext cx="3657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BOZUK VE ESKİ FLORASANLARI DEĞİŞTİRME ÇALIŞMAMALRI</a:t>
            </a:r>
            <a:endParaRPr lang="tr-TR" dirty="0"/>
          </a:p>
        </p:txBody>
      </p:sp>
      <p:pic>
        <p:nvPicPr>
          <p:cNvPr id="2050" name="Picture 2" descr="C:\Users\press\Desktop\fotoğraflar\20160209_1354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600200"/>
            <a:ext cx="2571750" cy="4572000"/>
          </a:xfrm>
          <a:prstGeom prst="rect">
            <a:avLst/>
          </a:prstGeom>
          <a:noFill/>
        </p:spPr>
      </p:pic>
      <p:pic>
        <p:nvPicPr>
          <p:cNvPr id="2051" name="Picture 3" descr="C:\Users\press\Desktop\fotoğraflar\20160209_1521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3300" y="1600200"/>
            <a:ext cx="257175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BOZUK VE ESKİ FLORASANLARI DEĞİŞTİRME ÇALIŞMAMALRI</a:t>
            </a:r>
            <a:endParaRPr lang="tr-TR" dirty="0"/>
          </a:p>
        </p:txBody>
      </p:sp>
      <p:pic>
        <p:nvPicPr>
          <p:cNvPr id="3074" name="Picture 2" descr="C:\Users\press\Desktop\fotoğraflar\20160209_13113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857496"/>
            <a:ext cx="3400420" cy="2786082"/>
          </a:xfrm>
          <a:prstGeom prst="rect">
            <a:avLst/>
          </a:prstGeom>
          <a:noFill/>
        </p:spPr>
      </p:pic>
      <p:sp>
        <p:nvSpPr>
          <p:cNvPr id="7" name="6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tr-TR" dirty="0" smtClean="0"/>
              <a:t>ÖNCEKİ HALİ</a:t>
            </a:r>
            <a:endParaRPr lang="tr-TR" dirty="0"/>
          </a:p>
        </p:txBody>
      </p:sp>
      <p:sp>
        <p:nvSpPr>
          <p:cNvPr id="8" name="7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tr-TR" dirty="0" smtClean="0"/>
              <a:t>SONRAKİ HALİ</a:t>
            </a:r>
            <a:endParaRPr lang="tr-TR" dirty="0"/>
          </a:p>
        </p:txBody>
      </p:sp>
      <p:pic>
        <p:nvPicPr>
          <p:cNvPr id="5122" name="Picture 2" descr="C:\Users\press\Desktop\fotoğraflar\20160307_1524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7780" y="2362200"/>
            <a:ext cx="2607491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BOZUK VE ESKİ FLORASANLARI DEĞİŞTİRME ÇALIŞMAMALRI</a:t>
            </a:r>
            <a:endParaRPr lang="tr-TR" dirty="0"/>
          </a:p>
        </p:txBody>
      </p:sp>
      <p:pic>
        <p:nvPicPr>
          <p:cNvPr id="4098" name="Picture 2" descr="C:\Users\press\Desktop\fotoğraflar\20160209_1312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3276600"/>
            <a:ext cx="36576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 dirty="0" smtClean="0"/>
          </a:p>
          <a:p>
            <a:pPr algn="ctr"/>
            <a:r>
              <a:rPr lang="tr-TR" dirty="0" smtClean="0"/>
              <a:t>ÖNCEKİ HALİ</a:t>
            </a:r>
          </a:p>
          <a:p>
            <a:pPr algn="ctr"/>
            <a:endParaRPr lang="tr-TR" dirty="0"/>
          </a:p>
        </p:txBody>
      </p:sp>
      <p:sp>
        <p:nvSpPr>
          <p:cNvPr id="7" name="6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 dirty="0" smtClean="0"/>
          </a:p>
          <a:p>
            <a:pPr algn="ctr"/>
            <a:r>
              <a:rPr lang="tr-TR" dirty="0" smtClean="0"/>
              <a:t>SONRAKİ HALİ</a:t>
            </a:r>
          </a:p>
          <a:p>
            <a:endParaRPr lang="tr-TR" dirty="0"/>
          </a:p>
        </p:txBody>
      </p:sp>
      <p:pic>
        <p:nvPicPr>
          <p:cNvPr id="6146" name="Picture 2" descr="C:\Users\press\Downloads\20160310_0855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3276600"/>
            <a:ext cx="36576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BOZUK VE ESKİ FLORASANLARI DEĞİŞTİRME ÇALIŞMAMALRI</a:t>
            </a:r>
            <a:endParaRPr lang="tr-TR" dirty="0"/>
          </a:p>
        </p:txBody>
      </p:sp>
      <p:pic>
        <p:nvPicPr>
          <p:cNvPr id="5122" name="Picture 2" descr="C:\Users\press\Desktop\fotoğraflar\20160209_13151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3000372"/>
            <a:ext cx="3657600" cy="2786082"/>
          </a:xfrm>
          <a:prstGeom prst="rect">
            <a:avLst/>
          </a:prstGeom>
          <a:noFill/>
        </p:spPr>
      </p:pic>
      <p:sp>
        <p:nvSpPr>
          <p:cNvPr id="7" name="6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 dirty="0" smtClean="0"/>
          </a:p>
          <a:p>
            <a:pPr algn="ctr"/>
            <a:r>
              <a:rPr lang="tr-TR" dirty="0" smtClean="0"/>
              <a:t>ÖNCEKİ HALİ</a:t>
            </a:r>
          </a:p>
          <a:p>
            <a:endParaRPr lang="tr-TR" dirty="0"/>
          </a:p>
        </p:txBody>
      </p:sp>
      <p:sp>
        <p:nvSpPr>
          <p:cNvPr id="8" name="7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 </a:t>
            </a:r>
          </a:p>
          <a:p>
            <a:pPr algn="ctr"/>
            <a:r>
              <a:rPr lang="tr-TR" dirty="0" smtClean="0"/>
              <a:t>SONRAKİ HALİ</a:t>
            </a:r>
          </a:p>
          <a:p>
            <a:endParaRPr lang="tr-TR" dirty="0"/>
          </a:p>
        </p:txBody>
      </p:sp>
      <p:pic>
        <p:nvPicPr>
          <p:cNvPr id="3074" name="Picture 2" descr="C:\Users\press\Downloads\20160307_1526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3000372"/>
            <a:ext cx="365760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BOZUK VE ESKİ FLORASANLARI DEĞİŞTİRME ÇALIŞMAMALRI</a:t>
            </a:r>
            <a:endParaRPr lang="tr-TR" dirty="0"/>
          </a:p>
        </p:txBody>
      </p:sp>
      <p:pic>
        <p:nvPicPr>
          <p:cNvPr id="6146" name="Picture 2" descr="C:\Users\press\Desktop\fotoğraflar\20160209_1316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928934"/>
            <a:ext cx="3657600" cy="2405066"/>
          </a:xfrm>
          <a:prstGeom prst="rect">
            <a:avLst/>
          </a:prstGeom>
          <a:noFill/>
        </p:spPr>
      </p:pic>
      <p:sp>
        <p:nvSpPr>
          <p:cNvPr id="7" name="6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ÖNCEKİ HALİ</a:t>
            </a:r>
          </a:p>
          <a:p>
            <a:pPr algn="ctr"/>
            <a:endParaRPr lang="tr-TR" dirty="0"/>
          </a:p>
        </p:txBody>
      </p:sp>
      <p:sp>
        <p:nvSpPr>
          <p:cNvPr id="8" name="7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SONRAKİ HALİ</a:t>
            </a:r>
          </a:p>
          <a:p>
            <a:endParaRPr lang="tr-TR" dirty="0"/>
          </a:p>
        </p:txBody>
      </p:sp>
      <p:pic>
        <p:nvPicPr>
          <p:cNvPr id="4098" name="Picture 2" descr="C:\Users\press\Downloads\20160307_15245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3000372"/>
            <a:ext cx="3657600" cy="2333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ESKİ ELEKTRİK PRİZLERİNİ DEĞİŞTİRME ÇALIŞMALARI</a:t>
            </a:r>
            <a:endParaRPr lang="tr-TR" dirty="0"/>
          </a:p>
        </p:txBody>
      </p:sp>
      <p:pic>
        <p:nvPicPr>
          <p:cNvPr id="7170" name="Picture 2" descr="C:\Users\press\Desktop\fotoğraflar\20160209_13302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3276600"/>
            <a:ext cx="3657600" cy="2057400"/>
          </a:xfrm>
          <a:prstGeom prst="rect">
            <a:avLst/>
          </a:prstGeom>
          <a:noFill/>
        </p:spPr>
      </p:pic>
      <p:sp>
        <p:nvSpPr>
          <p:cNvPr id="7" name="6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 dirty="0" smtClean="0"/>
          </a:p>
          <a:p>
            <a:pPr algn="ctr"/>
            <a:r>
              <a:rPr lang="tr-TR" dirty="0" smtClean="0"/>
              <a:t>ÖNCEKİ HALİ</a:t>
            </a:r>
          </a:p>
          <a:p>
            <a:endParaRPr lang="tr-TR" dirty="0"/>
          </a:p>
        </p:txBody>
      </p:sp>
      <p:sp>
        <p:nvSpPr>
          <p:cNvPr id="8" name="7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 dirty="0" smtClean="0"/>
          </a:p>
          <a:p>
            <a:pPr algn="ctr"/>
            <a:r>
              <a:rPr lang="tr-TR" dirty="0" smtClean="0"/>
              <a:t>SONRAKİ HALİ</a:t>
            </a:r>
          </a:p>
          <a:p>
            <a:endParaRPr lang="tr-TR" dirty="0"/>
          </a:p>
        </p:txBody>
      </p:sp>
      <p:pic>
        <p:nvPicPr>
          <p:cNvPr id="1026" name="Picture 2" descr="C:\Users\press\Desktop\fotoğraflar\20160210_1522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7781" y="2362200"/>
            <a:ext cx="2185988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dirty="0" smtClean="0"/>
              <a:t>TEMİZ OKUL, SAĞLIKLI OKUL KAPSAMINDA BEYAZ BAYRAK ÖDÜLÜMÜZÜ ALDIK</a:t>
            </a:r>
            <a:endParaRPr lang="tr-TR" sz="2400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tr-TR" dirty="0" smtClean="0"/>
              <a:t> İL MİLLİ EĞİTİM TÖRENİ</a:t>
            </a:r>
            <a:endParaRPr lang="tr-TR" dirty="0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tr-TR" dirty="0" smtClean="0"/>
              <a:t>OKUL TÖRENİ</a:t>
            </a:r>
            <a:endParaRPr lang="tr-TR" dirty="0"/>
          </a:p>
        </p:txBody>
      </p:sp>
      <p:pic>
        <p:nvPicPr>
          <p:cNvPr id="7" name="Picture 3" descr="C:\Users\press\Desktop\04162413_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28934"/>
            <a:ext cx="3657600" cy="2786082"/>
          </a:xfrm>
          <a:prstGeom prst="rect">
            <a:avLst/>
          </a:prstGeom>
          <a:noFill/>
        </p:spPr>
      </p:pic>
      <p:pic>
        <p:nvPicPr>
          <p:cNvPr id="8" name="Picture 2" descr="C:\Users\press\Desktop\fotoğraflar\IMG-20160307-WA00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9337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KAPI GİYDİRME ÇALIŞMALARI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Picture 2" descr="C:\Users\press\Desktop\IMG-20160114-WA00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2362200"/>
            <a:ext cx="2914650" cy="3886200"/>
          </a:xfrm>
          <a:prstGeom prst="rect">
            <a:avLst/>
          </a:prstGeom>
          <a:noFill/>
        </p:spPr>
      </p:pic>
      <p:pic>
        <p:nvPicPr>
          <p:cNvPr id="1027" name="Picture 3" descr="C:\Users\press\Downloads\IMG-20160114-WA002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2362200"/>
            <a:ext cx="291465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LAVABOLARIMIZA TEMİZLİK MESAJLARI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press\Downloads\20160309_11360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3657600" cy="2057400"/>
          </a:xfrm>
          <a:prstGeom prst="rect">
            <a:avLst/>
          </a:prstGeom>
          <a:noFill/>
        </p:spPr>
      </p:pic>
      <p:pic>
        <p:nvPicPr>
          <p:cNvPr id="1027" name="Picture 3" descr="C:\Users\press\Downloads\20160309_1147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3276600"/>
            <a:ext cx="36576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KAPI GİYDİRME ÇALIŞMALARI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press\Desktop\IMG-20160114-WA0032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2362200"/>
            <a:ext cx="2914650" cy="3886200"/>
          </a:xfrm>
          <a:prstGeom prst="rect">
            <a:avLst/>
          </a:prstGeom>
          <a:noFill/>
        </p:spPr>
      </p:pic>
      <p:pic>
        <p:nvPicPr>
          <p:cNvPr id="2051" name="Picture 3" descr="C:\Users\press\Desktop\IMG-20160114-WA00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50" y="2362200"/>
            <a:ext cx="291465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KAPI GİYDİRME ÇALIŞMALARI</a:t>
            </a:r>
            <a:endParaRPr lang="tr-TR" dirty="0"/>
          </a:p>
        </p:txBody>
      </p:sp>
      <p:pic>
        <p:nvPicPr>
          <p:cNvPr id="5" name="Picture 2" descr="C:\Users\press\Downloads\20160309_1149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211" y="1943100"/>
            <a:ext cx="2859578" cy="3886200"/>
          </a:xfrm>
          <a:prstGeom prst="rect">
            <a:avLst/>
          </a:prstGeom>
          <a:noFill/>
        </p:spPr>
      </p:pic>
      <p:pic>
        <p:nvPicPr>
          <p:cNvPr id="1026" name="Picture 2" descr="C:\Users\press\Downloads\20160310_15112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3300" y="1600200"/>
            <a:ext cx="257175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AĞAÇ DİKME ETKİNLİĞİMİZ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press\Desktop\20160113_09394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362200"/>
            <a:ext cx="3429024" cy="3886200"/>
          </a:xfrm>
          <a:prstGeom prst="rect">
            <a:avLst/>
          </a:prstGeom>
          <a:noFill/>
        </p:spPr>
      </p:pic>
      <p:pic>
        <p:nvPicPr>
          <p:cNvPr id="1027" name="Picture 3" descr="C:\Users\press\Desktop\20160113_09415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3500462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SINIF DUVARLARINA KORUMA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press\Desktop\20151226_08583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362200"/>
            <a:ext cx="2928958" cy="3886200"/>
          </a:xfrm>
          <a:prstGeom prst="rect">
            <a:avLst/>
          </a:prstGeom>
          <a:noFill/>
        </p:spPr>
      </p:pic>
      <p:pic>
        <p:nvPicPr>
          <p:cNvPr id="9" name="Picture 2" descr="C:\Users\press\Desktop\20151229_1046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500306"/>
            <a:ext cx="365760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SINIF DUVARLARINA KORUMA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Picture 3" descr="C:\Users\press\Desktop\20151229_13411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71744"/>
            <a:ext cx="3657600" cy="2762256"/>
          </a:xfrm>
          <a:prstGeom prst="rect">
            <a:avLst/>
          </a:prstGeom>
          <a:noFill/>
        </p:spPr>
      </p:pic>
      <p:pic>
        <p:nvPicPr>
          <p:cNvPr id="13" name="Picture 2" descr="C:\Users\press\Desktop\20151229_0844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571744"/>
            <a:ext cx="3657600" cy="2762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SINIF DUVARLARINA KORUMA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Picture 3" descr="C:\Users\press\Desktop\20151229_0932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43182"/>
            <a:ext cx="3657600" cy="2690818"/>
          </a:xfrm>
          <a:prstGeom prst="rect">
            <a:avLst/>
          </a:prstGeom>
          <a:noFill/>
        </p:spPr>
      </p:pic>
      <p:pic>
        <p:nvPicPr>
          <p:cNvPr id="12" name="Picture 2" descr="C:\Users\press\Desktop\20151229_11113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643182"/>
            <a:ext cx="3657600" cy="2690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192</TotalTime>
  <Words>158</Words>
  <PresentationFormat>Ekran Gösterisi (4:3)</PresentationFormat>
  <Paragraphs>51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Cumba</vt:lpstr>
      <vt:lpstr>KAPI GİYDİRME ÇALIŞMALARI</vt:lpstr>
      <vt:lpstr>KAPI GİYDİRME ÇALIŞMALARI</vt:lpstr>
      <vt:lpstr>KAPI GİYDİRME ÇALIŞMALARI</vt:lpstr>
      <vt:lpstr>KAPI GİYDİRME ÇALIŞMALARI</vt:lpstr>
      <vt:lpstr>KAPI GİYDİRME ÇALIŞMALARI</vt:lpstr>
      <vt:lpstr>AĞAÇ DİKME ETKİNLİĞİMİZ</vt:lpstr>
      <vt:lpstr>SINIF DUVARLARINA KORUMA</vt:lpstr>
      <vt:lpstr>SINIF DUVARLARINA KORUMA</vt:lpstr>
      <vt:lpstr>SINIF DUVARLARINA KORUMA</vt:lpstr>
      <vt:lpstr>OKUL GİRİŞİ GÜZELLEŞTİRME ÇALIŞMALARI</vt:lpstr>
      <vt:lpstr>OKUL GİRİŞİ GÜZELLEŞTİRME ÇALIŞMALARI</vt:lpstr>
      <vt:lpstr>BESLENME DOSTU OKUL PROJE ÇALIŞMALARI</vt:lpstr>
      <vt:lpstr>OKUL BAHÇESİ OYUN ÇİZGİ ÇALIŞMALARI</vt:lpstr>
      <vt:lpstr>OKUL BAHÇESİ OYUN ÇİZGİ ÇALIŞMALARI</vt:lpstr>
      <vt:lpstr>OKUL BAHÇESİ OYUN ÇİZGİ ÇALIŞMALARI</vt:lpstr>
      <vt:lpstr>TEKLİ SIRALARIMIZ</vt:lpstr>
      <vt:lpstr>KOLİDOR BOYAMA ÇALIŞMALARI</vt:lpstr>
      <vt:lpstr>BESLENME DOSTU OKUL PROJESİ</vt:lpstr>
      <vt:lpstr>BESLENME DOSTU OKUL PROJESİ</vt:lpstr>
      <vt:lpstr>BESLENME DOSTU OKUL PROJESİ</vt:lpstr>
      <vt:lpstr>BESLENME DOSTU OKUL PROJESİ</vt:lpstr>
      <vt:lpstr>BESLENME DOSTU OKUL PROJESİ</vt:lpstr>
      <vt:lpstr>BOZUK VE ESKİ FLORASANLARI DEĞİŞTİRME ÇALIŞMAMALRI</vt:lpstr>
      <vt:lpstr>BOZUK VE ESKİ FLORASANLARI DEĞİŞTİRME ÇALIŞMAMALRI</vt:lpstr>
      <vt:lpstr>BOZUK VE ESKİ FLORASANLARI DEĞİŞTİRME ÇALIŞMAMALRI</vt:lpstr>
      <vt:lpstr>BOZUK VE ESKİ FLORASANLARI DEĞİŞTİRME ÇALIŞMAMALRI</vt:lpstr>
      <vt:lpstr>BOZUK VE ESKİ FLORASANLARI DEĞİŞTİRME ÇALIŞMAMALRI</vt:lpstr>
      <vt:lpstr>ESKİ ELEKTRİK PRİZLERİNİ DEĞİŞTİRME ÇALIŞMALARI</vt:lpstr>
      <vt:lpstr>TEMİZ OKUL, SAĞLIKLI OKUL KAPSAMINDA BEYAZ BAYRAK ÖDÜLÜMÜZÜ ALDIK</vt:lpstr>
      <vt:lpstr>LAVABOLARIMIZA TEMİZLİK MESAJLARI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press</dc:creator>
  <cp:lastModifiedBy>press</cp:lastModifiedBy>
  <cp:revision>47</cp:revision>
  <dcterms:created xsi:type="dcterms:W3CDTF">2016-01-14T07:00:13Z</dcterms:created>
  <dcterms:modified xsi:type="dcterms:W3CDTF">2016-04-07T08:51:04Z</dcterms:modified>
</cp:coreProperties>
</file>